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unknown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0" r:id="rId12"/>
    <p:sldId id="271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E50"/>
    <a:srgbClr val="171B22"/>
    <a:srgbClr val="E3E4E5"/>
    <a:srgbClr val="1D2129"/>
    <a:srgbClr val="10141B"/>
    <a:srgbClr val="CE7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97" d="100"/>
          <a:sy n="97" d="100"/>
        </p:scale>
        <p:origin x="-120" y="-2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8529-FA88-4F19-875E-69C17D204929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0E3D6-FDB9-423D-A90B-A7020EF5BF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1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tif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tif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tif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00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12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70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52600"/>
            <a:ext cx="9144000" cy="2387600"/>
          </a:xfrm>
        </p:spPr>
        <p:txBody>
          <a:bodyPr anchor="ctr"/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47CE-E4B3-43C5-B249-459D2CE1A042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038225" y="1953147"/>
            <a:ext cx="485775" cy="261279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2005013" y="1438797"/>
            <a:ext cx="387348" cy="31539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800099" y="1353071"/>
            <a:ext cx="547688" cy="77513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00100" y="1430583"/>
            <a:ext cx="233363" cy="52256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1033463" y="1350034"/>
            <a:ext cx="314325" cy="60311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344610" y="1350031"/>
            <a:ext cx="174628" cy="40415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350168" y="1347647"/>
            <a:ext cx="1052514" cy="8876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002225" y="1917145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763816" y="1398688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1314168" y="1317068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2364301" y="1402795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521619" y="1754188"/>
            <a:ext cx="0" cy="460238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1519238" y="1754188"/>
            <a:ext cx="485775" cy="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974174" y="1718189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1484429" y="1718187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4" name="Oval 33"/>
          <p:cNvSpPr/>
          <p:nvPr userDrawn="1"/>
        </p:nvSpPr>
        <p:spPr>
          <a:xfrm>
            <a:off x="1489365" y="2178425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2914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365125"/>
            <a:ext cx="6705600" cy="1325563"/>
          </a:xfrm>
        </p:spPr>
        <p:txBody>
          <a:bodyPr/>
          <a:lstStyle>
            <a:lvl1pPr algn="r"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8F71-686E-4BD1-A54C-D391AF7E2D0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>
            <a:stCxn id="35" idx="7"/>
          </p:cNvCxnSpPr>
          <p:nvPr userDrawn="1"/>
        </p:nvCxnSpPr>
        <p:spPr>
          <a:xfrm flipH="1">
            <a:off x="4763" y="1108019"/>
            <a:ext cx="756000" cy="50885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0" y="1133476"/>
            <a:ext cx="742950" cy="126682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42950" y="885825"/>
            <a:ext cx="866775" cy="24765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609725" y="885826"/>
            <a:ext cx="619125" cy="11643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2220910" y="371475"/>
            <a:ext cx="742951" cy="63078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2971801" y="0"/>
            <a:ext cx="838199" cy="371476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0" y="576263"/>
            <a:ext cx="519113" cy="193126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519113" y="576262"/>
            <a:ext cx="423862" cy="96564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942975" y="363263"/>
            <a:ext cx="428624" cy="307426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371599" y="285750"/>
            <a:ext cx="547688" cy="77513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919287" y="0"/>
            <a:ext cx="514351" cy="28271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0" y="769388"/>
            <a:ext cx="742950" cy="364086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19113" y="576261"/>
            <a:ext cx="223837" cy="557213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942975" y="670689"/>
            <a:ext cx="666750" cy="21513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371600" y="363262"/>
            <a:ext cx="233363" cy="52256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H="1">
            <a:off x="1604963" y="282713"/>
            <a:ext cx="314325" cy="60311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1916110" y="282710"/>
            <a:ext cx="304800" cy="71955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921668" y="280326"/>
            <a:ext cx="1052514" cy="8876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2433638" y="-3038"/>
            <a:ext cx="538163" cy="37451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742950" y="670689"/>
            <a:ext cx="200025" cy="46278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V="1">
            <a:off x="0" y="0"/>
            <a:ext cx="0" cy="2400298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H="1">
            <a:off x="4762" y="-3038"/>
            <a:ext cx="3800476" cy="3039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3" y="-3039"/>
            <a:ext cx="514353" cy="5793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519112" y="0"/>
            <a:ext cx="471486" cy="57626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>
            <a:off x="947735" y="0"/>
            <a:ext cx="47625" cy="670688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995360" y="0"/>
            <a:ext cx="371477" cy="36326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1376359" y="0"/>
            <a:ext cx="135734" cy="36326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512093" y="0"/>
            <a:ext cx="402432" cy="28271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706951" y="1097475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1573725" y="849824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2192850" y="966262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483113" y="54026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909354" y="634689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1335316" y="331367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1885668" y="249747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2" name="Oval 41"/>
          <p:cNvSpPr/>
          <p:nvPr userDrawn="1"/>
        </p:nvSpPr>
        <p:spPr>
          <a:xfrm>
            <a:off x="2935801" y="335474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281044" y="6195135"/>
            <a:ext cx="900000" cy="497765"/>
          </a:xfrm>
          <a:prstGeom prst="rect">
            <a:avLst/>
          </a:prstGeom>
        </p:spPr>
      </p:pic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9" name="Straight Connector 48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5165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6705600" cy="1325563"/>
          </a:xfrm>
        </p:spPr>
        <p:txBody>
          <a:bodyPr/>
          <a:lstStyle>
            <a:lvl1pPr algn="l"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B223-C983-4592-9287-1D0E0FB89D6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281044" y="6195135"/>
            <a:ext cx="900000" cy="497765"/>
          </a:xfrm>
          <a:prstGeom prst="rect">
            <a:avLst/>
          </a:prstGeom>
        </p:spPr>
      </p:pic>
      <p:sp>
        <p:nvSpPr>
          <p:cNvPr id="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6" name="Straight Connector 75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grpSp>
        <p:nvGrpSpPr>
          <p:cNvPr id="79" name="Group 78"/>
          <p:cNvGrpSpPr/>
          <p:nvPr userDrawn="1"/>
        </p:nvGrpSpPr>
        <p:grpSpPr>
          <a:xfrm flipH="1">
            <a:off x="8383200" y="0"/>
            <a:ext cx="3808800" cy="2403337"/>
            <a:chOff x="-3" y="-3039"/>
            <a:chExt cx="3810003" cy="2403337"/>
          </a:xfrm>
        </p:grpSpPr>
        <p:cxnSp>
          <p:nvCxnSpPr>
            <p:cNvPr id="80" name="Straight Connector 79"/>
            <p:cNvCxnSpPr>
              <a:stCxn id="108" idx="7"/>
            </p:cNvCxnSpPr>
            <p:nvPr/>
          </p:nvCxnSpPr>
          <p:spPr>
            <a:xfrm flipH="1">
              <a:off x="4763" y="1108019"/>
              <a:ext cx="756000" cy="508851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0" y="1133476"/>
              <a:ext cx="742950" cy="126682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742950" y="885825"/>
              <a:ext cx="866775" cy="247651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609725" y="885826"/>
              <a:ext cx="619125" cy="11643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2220910" y="371475"/>
              <a:ext cx="742951" cy="63078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2971801" y="0"/>
              <a:ext cx="838199" cy="371476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0" y="576263"/>
              <a:ext cx="519113" cy="193126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19113" y="576262"/>
              <a:ext cx="423862" cy="96564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942975" y="363263"/>
              <a:ext cx="428624" cy="307426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1371599" y="285750"/>
              <a:ext cx="547688" cy="77513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1919287" y="0"/>
              <a:ext cx="514351" cy="28271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0" y="769388"/>
              <a:ext cx="742950" cy="364086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19113" y="576261"/>
              <a:ext cx="223837" cy="557213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42975" y="670689"/>
              <a:ext cx="666750" cy="21513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71600" y="363262"/>
              <a:ext cx="233363" cy="52256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1604963" y="282713"/>
              <a:ext cx="314325" cy="603111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916110" y="282710"/>
              <a:ext cx="304800" cy="719550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921668" y="280326"/>
              <a:ext cx="1052514" cy="8876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433638" y="-3038"/>
              <a:ext cx="538163" cy="37451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42950" y="670689"/>
              <a:ext cx="200025" cy="46278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0" y="0"/>
              <a:ext cx="0" cy="2400298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4762" y="-3038"/>
              <a:ext cx="3800476" cy="3039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-3" y="-3039"/>
              <a:ext cx="514353" cy="579300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19112" y="0"/>
              <a:ext cx="471486" cy="576260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947735" y="0"/>
              <a:ext cx="47625" cy="670688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995360" y="0"/>
              <a:ext cx="371477" cy="36326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1376359" y="0"/>
              <a:ext cx="135734" cy="363261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12093" y="0"/>
              <a:ext cx="402432" cy="282710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706951" y="1097475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1573725" y="849824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2192850" y="966262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483113" y="540261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909354" y="634689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1335316" y="331367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1885668" y="249747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2935801" y="335474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36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94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4156" y="1825625"/>
            <a:ext cx="566964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5F9A-C9FC-438B-B121-FE390A69EBD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281044" y="6195135"/>
            <a:ext cx="900000" cy="497765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514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88A-AD25-4C0B-996A-DEAC535AB4C2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281044" y="6195135"/>
            <a:ext cx="900000" cy="4977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64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75DE-9151-42FC-A33C-B0B4102A593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96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8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7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1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73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43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5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0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9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79B4F-5456-4DE7-A379-202A80C16D96}" type="datetimeFigureOut">
              <a:rPr lang="fr-FR" smtClean="0"/>
              <a:t>01/05/16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39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96A3-5BEE-47C2-854E-F5EB7E7E28B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01/05/16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7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rgbClr val="1F1E5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26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212806" y="586316"/>
            <a:ext cx="1658852" cy="586800"/>
          </a:xfrm>
          <a:prstGeom prst="rect">
            <a:avLst/>
          </a:prstGeom>
          <a:solidFill>
            <a:srgbClr val="1F1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>
              <a:solidFill>
                <a:prstClr val="white"/>
              </a:solidFill>
              <a:latin typeface="Raleway Black"/>
            </a:endParaRPr>
          </a:p>
        </p:txBody>
      </p:sp>
      <p:sp>
        <p:nvSpPr>
          <p:cNvPr id="17" name="Title 134"/>
          <p:cNvSpPr>
            <a:spLocks noGrp="1"/>
          </p:cNvSpPr>
          <p:nvPr>
            <p:ph type="title" idx="4294967295"/>
          </p:nvPr>
        </p:nvSpPr>
        <p:spPr>
          <a:xfrm>
            <a:off x="4478545" y="364594"/>
            <a:ext cx="3127375" cy="1083206"/>
          </a:xfrm>
        </p:spPr>
        <p:txBody>
          <a:bodyPr anchor="ctr">
            <a:normAutofit/>
          </a:bodyPr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TEAM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428404" y="4528798"/>
            <a:ext cx="2315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400" kern="0" dirty="0">
                <a:solidFill>
                  <a:srgbClr val="1F1E50"/>
                </a:solidFill>
                <a:latin typeface="Raleway Black"/>
              </a:rPr>
              <a:t>SABINE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448245" y="4528798"/>
            <a:ext cx="2315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400" kern="0" dirty="0">
                <a:solidFill>
                  <a:srgbClr val="1F1E50"/>
                </a:solidFill>
                <a:latin typeface="Raleway Black"/>
              </a:rPr>
              <a:t>CEULAIN</a:t>
            </a:r>
          </a:p>
        </p:txBody>
      </p:sp>
      <p:pic>
        <p:nvPicPr>
          <p:cNvPr id="15" name="Shape 325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-32" r="17106"/>
          <a:stretch/>
        </p:blipFill>
        <p:spPr>
          <a:xfrm>
            <a:off x="3707558" y="2184379"/>
            <a:ext cx="1757041" cy="2171201"/>
          </a:xfrm>
          <a:prstGeom prst="ellipse">
            <a:avLst/>
          </a:prstGeom>
          <a:ln w="19050" cap="rnd">
            <a:solidFill>
              <a:srgbClr val="1F1E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Shape 32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5257" b="5044"/>
          <a:stretch/>
        </p:blipFill>
        <p:spPr>
          <a:xfrm>
            <a:off x="6727399" y="2184380"/>
            <a:ext cx="1757041" cy="2171201"/>
          </a:xfrm>
          <a:prstGeom prst="ellipse">
            <a:avLst/>
          </a:prstGeom>
          <a:ln w="19050" cap="rnd">
            <a:solidFill>
              <a:srgbClr val="1F1E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Rectangle 17"/>
          <p:cNvSpPr/>
          <p:nvPr/>
        </p:nvSpPr>
        <p:spPr>
          <a:xfrm>
            <a:off x="3253354" y="6120066"/>
            <a:ext cx="5685293" cy="563977"/>
          </a:xfrm>
          <a:prstGeom prst="rect">
            <a:avLst/>
          </a:prstGeom>
          <a:solidFill>
            <a:srgbClr val="1F1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>
              <a:solidFill>
                <a:prstClr val="white"/>
              </a:solidFill>
              <a:latin typeface="Raleway Black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356723" y="6217427"/>
            <a:ext cx="547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Raleway Black"/>
              </a:rPr>
              <a:t>WWW.PLAYERZ.IO</a:t>
            </a:r>
            <a:r>
              <a:rPr lang="fr-FR" dirty="0">
                <a:solidFill>
                  <a:prstClr val="white"/>
                </a:solidFill>
                <a:latin typeface="Raleway Black"/>
              </a:rPr>
              <a:t>   –   CONTACT@PLAYERZ.IO</a:t>
            </a:r>
          </a:p>
        </p:txBody>
      </p:sp>
    </p:spTree>
    <p:extLst>
      <p:ext uri="{BB962C8B-B14F-4D97-AF65-F5344CB8AC3E}">
        <p14:creationId xmlns:p14="http://schemas.microsoft.com/office/powerpoint/2010/main" val="369972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3552" y="1525375"/>
            <a:ext cx="1005471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1F1E50"/>
                </a:solidFill>
                <a:latin typeface="+mj-lt"/>
              </a:rPr>
              <a:t>ET APRES?</a:t>
            </a:r>
          </a:p>
          <a:p>
            <a:pPr algn="ctr"/>
            <a:endParaRPr lang="fr-FR" sz="4000" dirty="0">
              <a:solidFill>
                <a:srgbClr val="1F1E50"/>
              </a:solidFill>
              <a:latin typeface="+mj-lt"/>
            </a:endParaRPr>
          </a:p>
          <a:p>
            <a:pPr algn="ctr"/>
            <a:r>
              <a:rPr lang="fr-FR" sz="4000" dirty="0" err="1" smtClean="0">
                <a:solidFill>
                  <a:srgbClr val="1F1E50"/>
                </a:solidFill>
                <a:latin typeface="+mj-lt"/>
              </a:rPr>
              <a:t>www.playerz.io</a:t>
            </a:r>
            <a:r>
              <a:rPr lang="fr-FR" sz="4000" dirty="0" smtClean="0">
                <a:solidFill>
                  <a:srgbClr val="1F1E50"/>
                </a:solidFill>
                <a:latin typeface="+mj-lt"/>
              </a:rPr>
              <a:t>/</a:t>
            </a:r>
            <a:r>
              <a:rPr lang="fr-FR" sz="4000" dirty="0" err="1" smtClean="0">
                <a:solidFill>
                  <a:srgbClr val="1F1E50"/>
                </a:solidFill>
                <a:latin typeface="+mj-lt"/>
              </a:rPr>
              <a:t>culturathon</a:t>
            </a:r>
            <a:endParaRPr lang="fr-FR" sz="4000" dirty="0" smtClean="0">
              <a:solidFill>
                <a:srgbClr val="1F1E50"/>
              </a:solidFill>
              <a:latin typeface="+mj-lt"/>
            </a:endParaRPr>
          </a:p>
          <a:p>
            <a:pPr algn="ctr"/>
            <a:endParaRPr lang="fr-FR" sz="4000" dirty="0">
              <a:solidFill>
                <a:srgbClr val="1F1E50"/>
              </a:solidFill>
              <a:latin typeface="+mj-lt"/>
            </a:endParaRPr>
          </a:p>
          <a:p>
            <a:pPr algn="ctr"/>
            <a:endParaRPr lang="fr-FR" sz="4000" dirty="0" smtClean="0">
              <a:solidFill>
                <a:srgbClr val="1F1E50"/>
              </a:solidFill>
              <a:latin typeface="+mj-lt"/>
            </a:endParaRPr>
          </a:p>
          <a:p>
            <a:pPr algn="ctr"/>
            <a:r>
              <a:rPr lang="fr-FR" sz="4000" dirty="0" smtClean="0">
                <a:solidFill>
                  <a:srgbClr val="1F1E50"/>
                </a:solidFill>
                <a:latin typeface="+mj-lt"/>
              </a:rPr>
              <a:t>MERCI </a:t>
            </a:r>
            <a:r>
              <a:rPr lang="fr-FR" sz="4000" dirty="0" smtClean="0">
                <a:solidFill>
                  <a:srgbClr val="1F1E50"/>
                </a:solidFill>
                <a:latin typeface="+mj-lt"/>
              </a:rPr>
              <a:t>!</a:t>
            </a:r>
          </a:p>
          <a:p>
            <a:pPr algn="ctr"/>
            <a:endParaRPr lang="fr-FR" dirty="0" smtClean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083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745166" y="0"/>
            <a:ext cx="3446834" cy="6858000"/>
          </a:xfrm>
          <a:prstGeom prst="rect">
            <a:avLst/>
          </a:prstGeom>
          <a:solidFill>
            <a:srgbClr val="171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3" r="19323"/>
          <a:stretch/>
        </p:blipFill>
        <p:spPr>
          <a:xfrm>
            <a:off x="9533198" y="126461"/>
            <a:ext cx="1870770" cy="1517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60" y="1867715"/>
            <a:ext cx="3094846" cy="2860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36" y="4904325"/>
            <a:ext cx="2781166" cy="170075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747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92" y="1031132"/>
            <a:ext cx="4648216" cy="4795736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23" idx="6"/>
          </p:cNvCxnSpPr>
          <p:nvPr/>
        </p:nvCxnSpPr>
        <p:spPr>
          <a:xfrm>
            <a:off x="2240194" y="3311598"/>
            <a:ext cx="3119934" cy="545026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1" idx="6"/>
          </p:cNvCxnSpPr>
          <p:nvPr/>
        </p:nvCxnSpPr>
        <p:spPr>
          <a:xfrm flipH="1" flipV="1">
            <a:off x="7179200" y="5013781"/>
            <a:ext cx="1507600" cy="52296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4" idx="2"/>
          </p:cNvCxnSpPr>
          <p:nvPr/>
        </p:nvCxnSpPr>
        <p:spPr>
          <a:xfrm flipH="1" flipV="1">
            <a:off x="6693765" y="3005236"/>
            <a:ext cx="3253986" cy="33585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2" idx="3"/>
          </p:cNvCxnSpPr>
          <p:nvPr/>
        </p:nvCxnSpPr>
        <p:spPr>
          <a:xfrm flipH="1">
            <a:off x="7209330" y="1857509"/>
            <a:ext cx="1716109" cy="16523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9" idx="6"/>
          </p:cNvCxnSpPr>
          <p:nvPr/>
        </p:nvCxnSpPr>
        <p:spPr>
          <a:xfrm flipV="1">
            <a:off x="3915580" y="4985491"/>
            <a:ext cx="1877232" cy="55125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0" idx="5"/>
          </p:cNvCxnSpPr>
          <p:nvPr/>
        </p:nvCxnSpPr>
        <p:spPr>
          <a:xfrm>
            <a:off x="3305473" y="1765144"/>
            <a:ext cx="1578000" cy="984256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9" r="16473"/>
          <a:stretch/>
        </p:blipFill>
        <p:spPr>
          <a:xfrm>
            <a:off x="2096507" y="4634691"/>
            <a:ext cx="1819073" cy="1804107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r="14331"/>
          <a:stretch/>
        </p:blipFill>
        <p:spPr>
          <a:xfrm>
            <a:off x="1744495" y="229272"/>
            <a:ext cx="1828800" cy="1799386"/>
          </a:xfrm>
          <a:prstGeom prst="ellipse">
            <a:avLst/>
          </a:prstGeom>
          <a:noFill/>
          <a:ln w="38100">
            <a:solidFill>
              <a:srgbClr val="CE792E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r="18987"/>
          <a:stretch/>
        </p:blipFill>
        <p:spPr>
          <a:xfrm flipH="1">
            <a:off x="8686800" y="4636745"/>
            <a:ext cx="1799617" cy="1800000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" r="4921"/>
          <a:stretch/>
        </p:blipFill>
        <p:spPr>
          <a:xfrm>
            <a:off x="8657617" y="308665"/>
            <a:ext cx="1828800" cy="1814584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8" r="21646"/>
          <a:stretch/>
        </p:blipFill>
        <p:spPr>
          <a:xfrm>
            <a:off x="430849" y="2414824"/>
            <a:ext cx="1809345" cy="1793547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r="16410"/>
          <a:stretch/>
        </p:blipFill>
        <p:spPr>
          <a:xfrm>
            <a:off x="9947751" y="2441086"/>
            <a:ext cx="1819073" cy="1800000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sp>
        <p:nvSpPr>
          <p:cNvPr id="56" name="Oval 55"/>
          <p:cNvSpPr/>
          <p:nvPr/>
        </p:nvSpPr>
        <p:spPr>
          <a:xfrm>
            <a:off x="4755369" y="262654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/>
          <p:cNvSpPr/>
          <p:nvPr/>
        </p:nvSpPr>
        <p:spPr>
          <a:xfrm>
            <a:off x="7109804" y="192716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/>
          <p:cNvSpPr/>
          <p:nvPr/>
        </p:nvSpPr>
        <p:spPr>
          <a:xfrm>
            <a:off x="6603765" y="2915236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val 24"/>
          <p:cNvSpPr/>
          <p:nvPr/>
        </p:nvSpPr>
        <p:spPr>
          <a:xfrm>
            <a:off x="5289356" y="376726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val 25"/>
          <p:cNvSpPr/>
          <p:nvPr/>
        </p:nvSpPr>
        <p:spPr>
          <a:xfrm>
            <a:off x="5707575" y="4895491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val 26"/>
          <p:cNvSpPr/>
          <p:nvPr/>
        </p:nvSpPr>
        <p:spPr>
          <a:xfrm>
            <a:off x="7084437" y="4923781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37982"/>
            <a:ext cx="900000" cy="4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4895850" cy="685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6" name="FRvsU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9842" y="-8801"/>
            <a:ext cx="8420877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255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91641" y="4427381"/>
            <a:ext cx="1270086" cy="586800"/>
          </a:xfrm>
          <a:prstGeom prst="rect">
            <a:avLst/>
          </a:prstGeom>
          <a:solidFill>
            <a:srgbClr val="1F1E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10" name="ZoneTexte 11"/>
          <p:cNvSpPr txBox="1"/>
          <p:nvPr/>
        </p:nvSpPr>
        <p:spPr>
          <a:xfrm>
            <a:off x="7991759" y="4339131"/>
            <a:ext cx="2824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1F1E50"/>
                </a:solidFill>
                <a:latin typeface="Raleway Black"/>
              </a:rPr>
              <a:t>UNE </a:t>
            </a:r>
            <a:r>
              <a:rPr lang="fr-FR" sz="4400" dirty="0">
                <a:solidFill>
                  <a:prstClr val="white"/>
                </a:solidFill>
                <a:latin typeface="Raleway Black"/>
              </a:rPr>
              <a:t> 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18932"/>
            <a:ext cx="900000" cy="4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41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 VS us fina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83107"/>
            <a:ext cx="12192000" cy="3606800"/>
          </a:xfrm>
          <a:prstGeom prst="rect">
            <a:avLst/>
          </a:prstGeom>
        </p:spPr>
      </p:pic>
      <p:sp>
        <p:nvSpPr>
          <p:cNvPr id="7" name="ZoneTexte 11"/>
          <p:cNvSpPr txBox="1"/>
          <p:nvPr/>
        </p:nvSpPr>
        <p:spPr>
          <a:xfrm>
            <a:off x="5176477" y="539798"/>
            <a:ext cx="1839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prstClr val="white"/>
                </a:solidFill>
                <a:latin typeface="Raleway Black"/>
              </a:rPr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334609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 VS us fina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83107"/>
            <a:ext cx="12192000" cy="3606800"/>
          </a:xfrm>
          <a:prstGeom prst="rect">
            <a:avLst/>
          </a:prstGeom>
        </p:spPr>
      </p:pic>
      <p:sp>
        <p:nvSpPr>
          <p:cNvPr id="5" name="ZoneTexte 11"/>
          <p:cNvSpPr txBox="1"/>
          <p:nvPr/>
        </p:nvSpPr>
        <p:spPr>
          <a:xfrm>
            <a:off x="5176477" y="539798"/>
            <a:ext cx="1839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prstClr val="white"/>
                </a:solidFill>
                <a:latin typeface="Raleway Black"/>
              </a:rPr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335636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26"/>
          <a:stretch/>
        </p:blipFill>
        <p:spPr>
          <a:xfrm>
            <a:off x="3050259" y="2889115"/>
            <a:ext cx="6145346" cy="396888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63996" y="1825796"/>
            <a:ext cx="3785181" cy="586800"/>
          </a:xfrm>
          <a:prstGeom prst="rect">
            <a:avLst/>
          </a:prstGeom>
          <a:solidFill>
            <a:srgbClr val="1F1E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5631" y="402449"/>
            <a:ext cx="53923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1F1E50"/>
                </a:solidFill>
                <a:latin typeface="Raleway Black"/>
                <a:cs typeface="Arial Black"/>
              </a:rPr>
              <a:t>DES STATISTIQUES POUR </a:t>
            </a:r>
            <a:r>
              <a:rPr lang="fr-FR" sz="4400" dirty="0">
                <a:solidFill>
                  <a:prstClr val="white"/>
                </a:solidFill>
                <a:latin typeface="Raleway Black"/>
                <a:cs typeface="Arial Black"/>
              </a:rPr>
              <a:t>PROGRESSER</a:t>
            </a:r>
            <a:endParaRPr lang="fr-FR" sz="4400" dirty="0">
              <a:solidFill>
                <a:prstClr val="white"/>
              </a:solidFill>
              <a:latin typeface="Raleway Blac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0"/>
          <a:stretch/>
        </p:blipFill>
        <p:spPr>
          <a:xfrm>
            <a:off x="5724600" y="1799884"/>
            <a:ext cx="6145345" cy="5058116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3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" y="12192"/>
            <a:ext cx="12191999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0"/>
              </a:schemeClr>
            </a:glo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46" y="3429000"/>
            <a:ext cx="4775290" cy="65355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166" y="2929431"/>
            <a:ext cx="11917451" cy="47736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140504" y="1690063"/>
            <a:ext cx="3611279" cy="3477875"/>
            <a:chOff x="1358214" y="1395121"/>
            <a:chExt cx="3611279" cy="3477875"/>
          </a:xfrm>
        </p:grpSpPr>
        <p:sp>
          <p:nvSpPr>
            <p:cNvPr id="4" name="Rectangle 3"/>
            <p:cNvSpPr/>
            <p:nvPr/>
          </p:nvSpPr>
          <p:spPr>
            <a:xfrm>
              <a:off x="1377874" y="4172529"/>
              <a:ext cx="3095159" cy="588156"/>
            </a:xfrm>
            <a:prstGeom prst="rect">
              <a:avLst/>
            </a:prstGeom>
            <a:solidFill>
              <a:srgbClr val="1F1E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58214" y="1395121"/>
              <a:ext cx="3611279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400" dirty="0">
                  <a:solidFill>
                    <a:srgbClr val="1F1E50"/>
                  </a:solidFill>
                  <a:latin typeface="Raleway Black"/>
                  <a:cs typeface="Arial Black"/>
                </a:rPr>
                <a:t>UNE FEUILLE </a:t>
              </a:r>
            </a:p>
            <a:p>
              <a:r>
                <a:rPr lang="fr-FR" sz="4400" dirty="0">
                  <a:solidFill>
                    <a:srgbClr val="1F1E50"/>
                  </a:solidFill>
                  <a:latin typeface="Raleway Black"/>
                  <a:cs typeface="Arial Black"/>
                </a:rPr>
                <a:t>DE MATCH </a:t>
              </a:r>
            </a:p>
            <a:p>
              <a:r>
                <a:rPr lang="fr-FR" sz="4400" dirty="0">
                  <a:solidFill>
                    <a:srgbClr val="1F1E50"/>
                  </a:solidFill>
                  <a:latin typeface="Raleway Black"/>
                  <a:cs typeface="Arial Black"/>
                </a:rPr>
                <a:t>POUR</a:t>
              </a:r>
              <a:r>
                <a:rPr lang="fr-FR" sz="4400" dirty="0">
                  <a:solidFill>
                    <a:prstClr val="white"/>
                  </a:solidFill>
                  <a:latin typeface="Raleway Black"/>
                  <a:cs typeface="Arial Black"/>
                </a:rPr>
                <a:t> PARTAGER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4961544" y="6083763"/>
            <a:ext cx="900000" cy="4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layerz">
      <a:majorFont>
        <a:latin typeface="Raleway Black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45515</TotalTime>
  <Words>30</Words>
  <Application>Microsoft Macintosh PowerPoint</Application>
  <PresentationFormat>Personnalisé</PresentationFormat>
  <Paragraphs>17</Paragraphs>
  <Slides>11</Slides>
  <Notes>0</Notes>
  <HiddenSlides>0</HiddenSlides>
  <MMClips>3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3" baseType="lpstr"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TEAM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Antoine</dc:creator>
  <cp:lastModifiedBy>sabine caizergues</cp:lastModifiedBy>
  <cp:revision>31</cp:revision>
  <dcterms:created xsi:type="dcterms:W3CDTF">2016-03-30T11:21:46Z</dcterms:created>
  <dcterms:modified xsi:type="dcterms:W3CDTF">2016-05-01T10:01:20Z</dcterms:modified>
</cp:coreProperties>
</file>